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5663-B904-4A9B-B7D6-5559355F13D2}" type="datetimeFigureOut">
              <a:rPr lang="de-DE" smtClean="0"/>
              <a:t>11.11.2017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B5EE-DDA4-4868-8F9A-838224ADBC7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2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Jettkandt</dc:creator>
  <cp:lastModifiedBy>Jettkandt</cp:lastModifiedBy>
  <cp:revision>1</cp:revision>
  <dcterms:created xsi:type="dcterms:W3CDTF">2017-11-11T14:40:02Z</dcterms:created>
  <dcterms:modified xsi:type="dcterms:W3CDTF">2017-11-11T14:46:39Z</dcterms:modified>
</cp:coreProperties>
</file>